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3" r:id="rId3"/>
    <p:sldId id="264" r:id="rId4"/>
    <p:sldId id="262" r:id="rId5"/>
    <p:sldId id="259" r:id="rId6"/>
    <p:sldId id="265" r:id="rId7"/>
    <p:sldId id="266" r:id="rId8"/>
    <p:sldId id="268" r:id="rId9"/>
    <p:sldId id="269" r:id="rId10"/>
    <p:sldId id="270" r:id="rId11"/>
    <p:sldId id="271" r:id="rId12"/>
    <p:sldId id="272" r:id="rId13"/>
    <p:sldId id="273" r:id="rId14"/>
    <p:sldId id="274" r:id="rId15"/>
    <p:sldId id="278" r:id="rId16"/>
    <p:sldId id="27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100" d="100"/>
          <a:sy n="100" d="100"/>
        </p:scale>
        <p:origin x="-1950" y="-3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BB632-1403-4D7E-B221-4F18120EBCAE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71658-E9E9-4760-967F-2A03494716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BB632-1403-4D7E-B221-4F18120EBCAE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71658-E9E9-4760-967F-2A03494716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BB632-1403-4D7E-B221-4F18120EBCAE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71658-E9E9-4760-967F-2A03494716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BB632-1403-4D7E-B221-4F18120EBCAE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71658-E9E9-4760-967F-2A03494716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BB632-1403-4D7E-B221-4F18120EBCAE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71658-E9E9-4760-967F-2A03494716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BB632-1403-4D7E-B221-4F18120EBCAE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71658-E9E9-4760-967F-2A03494716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BB632-1403-4D7E-B221-4F18120EBCAE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71658-E9E9-4760-967F-2A03494716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BB632-1403-4D7E-B221-4F18120EBCAE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71658-E9E9-4760-967F-2A03494716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BB632-1403-4D7E-B221-4F18120EBCAE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71658-E9E9-4760-967F-2A03494716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BB632-1403-4D7E-B221-4F18120EBCAE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71658-E9E9-4760-967F-2A03494716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3BB632-1403-4D7E-B221-4F18120EBCAE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371658-E9E9-4760-967F-2A034947164C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3BB632-1403-4D7E-B221-4F18120EBCAE}" type="datetimeFigureOut">
              <a:rPr lang="ru-RU" smtClean="0"/>
              <a:pPr/>
              <a:t>30.10.2019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371658-E9E9-4760-967F-2A034947164C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7oom.ru/powerpoint/fony-dlya-prezentacii-po-istorii-04.jpg?ver=3.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История расставила все по местам…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Методическая разработка «Урок Победы», посвященный 75-летию Победы в Великой Отечественной войне.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Учитель истории и обществознания МБОУ «Школа № 57» Варфоломеева З.В.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7oom.ru/powerpoint/fony-dlya-prezentacii-po-istorii-04.jpg?ver=3.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098" name="AutoShape 2" descr="http://www.grafamania.net/uploads/posts/2010-03/1268420373_warsovpost_400_6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0" name="AutoShape 4" descr="http://www.grafamania.net/uploads/posts/2010-03/1268420373_warsovpost_400_6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2" name="AutoShape 6" descr="http://www.grafamania.net/uploads/posts/2010-03/1268420373_warsovpost_400_6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4" name="AutoShape 8" descr="http://www.grafamania.net/uploads/posts/2010-03/1268420373_warsovpost_400_6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6" name="AutoShape 10" descr="http://www.grafamania.net/uploads/posts/2010-03/1268420373_warsovpost_400_6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8674" name="Picture 2" descr="http://i.mycdn.me/i?r=AzEPZsRbOZEKgBhR0XGMT1Rkiafmm0y8Rvnf-XFSb3kd2aaKTM5SRkZCeTgDn6uOyic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7oom.ru/powerpoint/fony-dlya-prezentacii-po-istorii-04.jpg?ver=3.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098" name="AutoShape 2" descr="http://www.grafamania.net/uploads/posts/2010-03/1268420373_warsovpost_400_6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0" name="AutoShape 4" descr="http://www.grafamania.net/uploads/posts/2010-03/1268420373_warsovpost_400_6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2" name="AutoShape 6" descr="http://www.grafamania.net/uploads/posts/2010-03/1268420373_warsovpost_400_6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4" name="AutoShape 8" descr="http://www.grafamania.net/uploads/posts/2010-03/1268420373_warsovpost_400_6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6" name="AutoShape 10" descr="http://www.grafamania.net/uploads/posts/2010-03/1268420373_warsovpost_400_6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6626" name="Picture 2" descr="http://900igr.net/up/datas/92293/02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107132"/>
            <a:ext cx="9001156" cy="67508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7oom.ru/powerpoint/fony-dlya-prezentacii-po-istorii-04.jpg?ver=3.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098" name="AutoShape 2" descr="http://www.grafamania.net/uploads/posts/2010-03/1268420373_warsovpost_400_6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0" name="AutoShape 4" descr="http://www.grafamania.net/uploads/posts/2010-03/1268420373_warsovpost_400_6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2" name="AutoShape 6" descr="http://www.grafamania.net/uploads/posts/2010-03/1268420373_warsovpost_400_6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4" name="AutoShape 8" descr="http://www.grafamania.net/uploads/posts/2010-03/1268420373_warsovpost_400_6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6" name="AutoShape 10" descr="http://www.grafamania.net/uploads/posts/2010-03/1268420373_warsovpost_400_6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5602" name="Picture 2" descr="https://ds04.infourok.ru/uploads/ex/0215/0013b124-cf493439/img3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11" name="Picture 2" descr="http://7oom.ru/powerpoint/fony-dlya-prezentacii-po-istorii-04.jpg?ver=3.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908" y="0"/>
            <a:ext cx="9286908" cy="6858000"/>
          </a:xfrm>
          <a:prstGeom prst="rect">
            <a:avLst/>
          </a:prstGeom>
          <a:noFill/>
        </p:spPr>
      </p:pic>
      <p:pic>
        <p:nvPicPr>
          <p:cNvPr id="25604" name="Picture 4" descr="https://i02.fotocdn.net/s116/f3f89edfa2dba958/public_pin_l/2647650414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-142907" y="-150714"/>
            <a:ext cx="9286907" cy="700871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7oom.ru/powerpoint/fony-dlya-prezentacii-po-istorii-04.jpg?ver=3.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908" y="0"/>
            <a:ext cx="9286908" cy="6858000"/>
          </a:xfrm>
          <a:prstGeom prst="rect">
            <a:avLst/>
          </a:prstGeom>
          <a:noFill/>
        </p:spPr>
      </p:pic>
      <p:pic>
        <p:nvPicPr>
          <p:cNvPr id="32770" name="Picture 2" descr="https://st2.depositphotos.com/1816145/6372/i/950/depositphotos_63727961-stock-photo-soviet-solders-set-boundary-post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214345" y="0"/>
            <a:ext cx="4768486" cy="6858000"/>
          </a:xfrm>
          <a:prstGeom prst="rect">
            <a:avLst/>
          </a:prstGeom>
          <a:noFill/>
        </p:spPr>
      </p:pic>
      <p:pic>
        <p:nvPicPr>
          <p:cNvPr id="32772" name="Picture 4" descr="https://mtdata.ru/u22/photo2A63/20301792237-0/original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0"/>
            <a:ext cx="4500562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3794" name="Picture 2" descr="https://ds05.infourok.ru/uploads/ex/0c4d/00037b34-c51c9a7a/img1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7oom.ru/powerpoint/fony-dlya-prezentacii-po-istorii-04.jpg?ver=3.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908" y="0"/>
            <a:ext cx="9286908" cy="6858000"/>
          </a:xfrm>
          <a:prstGeom prst="rect">
            <a:avLst/>
          </a:prstGeom>
          <a:noFill/>
        </p:spPr>
      </p:pic>
      <p:pic>
        <p:nvPicPr>
          <p:cNvPr id="35842" name="Picture 2" descr="https://avatars.mds.yandex.net/get-pdb/1946731/a98fea21-9b7b-4009-ad36-f2c22903e840/s1200?webp=fals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42907" y="0"/>
            <a:ext cx="9286907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http://7oom.ru/powerpoint/fony-dlya-prezentacii-po-istorii-04.jpg?ver=3.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42908" y="0"/>
            <a:ext cx="9286908" cy="6858000"/>
          </a:xfrm>
          <a:prstGeom prst="rect">
            <a:avLst/>
          </a:prstGeom>
          <a:noFill/>
        </p:spPr>
      </p:pic>
      <p:pic>
        <p:nvPicPr>
          <p:cNvPr id="34818" name="Picture 2" descr="https://ds02.infourok.ru/uploads/ex/05e1/0005d240-01fa0446/img1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42908" y="-1"/>
            <a:ext cx="9286908" cy="68580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7oom.ru/powerpoint/fony-dlya-prezentacii-po-istorii-04.jpg?ver=3.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7410" name="Picture 2" descr="https://cdni.rbth.com/rbthmedia/images/2019.09/original/5d8b715515e9f93ab568fe73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45671"/>
            <a:ext cx="6858048" cy="68123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7oom.ru/powerpoint/fony-dlya-prezentacii-po-istorii-04.jpg?ver=3.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1508" name="Picture 4" descr="https://avatars.mds.yandex.net/get-zen_doc/1550999/pub_5d5fe9fbec575b00ad6dc8d2_5d5fea2e0ce57b00aeb7154c/scale_12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214290"/>
            <a:ext cx="8572178" cy="64319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7oom.ru/powerpoint/fony-dlya-prezentacii-po-istorii-04.jpg?ver=3.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8434" name="Picture 2" descr="https://img-fotki.yandex.ru/get/103213/36494514.2b/0_fb5a8_d8581726_XXXL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" y="0"/>
            <a:ext cx="911365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7oom.ru/powerpoint/fony-dlya-prezentacii-po-istorii-04.jpg?ver=3.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Вставай страна огромная…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098" name="AutoShape 2" descr="http://www.grafamania.net/uploads/posts/2010-03/1268420373_warsovpost_400_6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0" name="AutoShape 4" descr="http://www.grafamania.net/uploads/posts/2010-03/1268420373_warsovpost_400_6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2" name="AutoShape 6" descr="http://www.grafamania.net/uploads/posts/2010-03/1268420373_warsovpost_400_6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4" name="AutoShape 8" descr="http://www.grafamania.net/uploads/posts/2010-03/1268420373_warsovpost_400_6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6" name="AutoShape 10" descr="http://www.grafamania.net/uploads/posts/2010-03/1268420373_warsovpost_400_6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8" name="Picture 12" descr="https://static.irk.ru/media/img/site/news/photo/0/9ffdeb41-e935-4462-8012-e756655be77d_jpg_1200x1000_q85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571612"/>
            <a:ext cx="9144000" cy="43434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7oom.ru/powerpoint/fony-dlya-prezentacii-po-istorii-04.jpg?ver=3.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098" name="AutoShape 2" descr="http://www.grafamania.net/uploads/posts/2010-03/1268420373_warsovpost_400_6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0" name="AutoShape 4" descr="http://www.grafamania.net/uploads/posts/2010-03/1268420373_warsovpost_400_6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2" name="AutoShape 6" descr="http://www.grafamania.net/uploads/posts/2010-03/1268420373_warsovpost_400_6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4" name="AutoShape 8" descr="http://www.grafamania.net/uploads/posts/2010-03/1268420373_warsovpost_400_6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6" name="AutoShape 10" descr="http://www.grafamania.net/uploads/posts/2010-03/1268420373_warsovpost_400_6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54" name="Picture 2" descr="https://ds04.infourok.ru/uploads/ex/08bf/000a5576-a2026c8d/img1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0"/>
            <a:ext cx="9001156" cy="67508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7oom.ru/powerpoint/fony-dlya-prezentacii-po-istorii-04.jpg?ver=3.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098" name="AutoShape 2" descr="http://www.grafamania.net/uploads/posts/2010-03/1268420373_warsovpost_400_6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0" name="AutoShape 4" descr="http://www.grafamania.net/uploads/posts/2010-03/1268420373_warsovpost_400_6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2" name="AutoShape 6" descr="http://www.grafamania.net/uploads/posts/2010-03/1268420373_warsovpost_400_6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4" name="AutoShape 8" descr="http://www.grafamania.net/uploads/posts/2010-03/1268420373_warsovpost_400_6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6" name="AutoShape 10" descr="http://www.grafamania.net/uploads/posts/2010-03/1268420373_warsovpost_400_6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30" name="Picture 2" descr="https://to-name.ru/images/historical-events/barbarossa-pla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-57150"/>
            <a:ext cx="9144000" cy="6915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7oom.ru/powerpoint/fony-dlya-prezentacii-po-istorii-04.jpg?ver=3.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098" name="AutoShape 2" descr="http://www.grafamania.net/uploads/posts/2010-03/1268420373_warsovpost_400_6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0" name="AutoShape 4" descr="http://www.grafamania.net/uploads/posts/2010-03/1268420373_warsovpost_400_6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2" name="AutoShape 6" descr="http://www.grafamania.net/uploads/posts/2010-03/1268420373_warsovpost_400_6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4" name="AutoShape 8" descr="http://www.grafamania.net/uploads/posts/2010-03/1268420373_warsovpost_400_6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6" name="AutoShape 10" descr="http://www.grafamania.net/uploads/posts/2010-03/1268420373_warsovpost_400_6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0722" name="Picture 2" descr="https://pbs.twimg.com/media/EFsSg4JXoAAoGY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57158" y="0"/>
            <a:ext cx="843481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7oom.ru/powerpoint/fony-dlya-prezentacii-po-istorii-04.jpg?ver=3.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098" name="AutoShape 2" descr="http://www.grafamania.net/uploads/posts/2010-03/1268420373_warsovpost_400_6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0" name="AutoShape 4" descr="http://www.grafamania.net/uploads/posts/2010-03/1268420373_warsovpost_400_6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2" name="AutoShape 6" descr="http://www.grafamania.net/uploads/posts/2010-03/1268420373_warsovpost_400_6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4" name="AutoShape 8" descr="http://www.grafamania.net/uploads/posts/2010-03/1268420373_warsovpost_400_6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106" name="AutoShape 10" descr="http://www.grafamania.net/uploads/posts/2010-03/1268420373_warsovpost_400_60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9698" name="Picture 2" descr="https://avatars.mds.yandex.net/get-zen_doc/230574/pub_5a04afa58c8be30ba0f7090c_5a04b7f09d5cb35e379b116e/scale_1200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37</Words>
  <Application>Microsoft Office PowerPoint</Application>
  <PresentationFormat>Экран (4:3)</PresentationFormat>
  <Paragraphs>4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История расставила все по местам…</vt:lpstr>
      <vt:lpstr>Слайд 2</vt:lpstr>
      <vt:lpstr>Слайд 3</vt:lpstr>
      <vt:lpstr>Слайд 4</vt:lpstr>
      <vt:lpstr>Вставай страна огромная…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расставила все по местам…</dc:title>
  <dc:creator>Зоя</dc:creator>
  <cp:lastModifiedBy>Зоя</cp:lastModifiedBy>
  <cp:revision>16</cp:revision>
  <dcterms:created xsi:type="dcterms:W3CDTF">2019-10-30T10:59:54Z</dcterms:created>
  <dcterms:modified xsi:type="dcterms:W3CDTF">2019-10-30T12:08:25Z</dcterms:modified>
</cp:coreProperties>
</file>